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73" r:id="rId6"/>
    <p:sldId id="275" r:id="rId7"/>
    <p:sldId id="274" r:id="rId8"/>
    <p:sldId id="260" r:id="rId9"/>
    <p:sldId id="261" r:id="rId10"/>
    <p:sldId id="264" r:id="rId11"/>
    <p:sldId id="266" r:id="rId12"/>
    <p:sldId id="257" r:id="rId13"/>
    <p:sldId id="268" r:id="rId14"/>
    <p:sldId id="265" r:id="rId15"/>
    <p:sldId id="263" r:id="rId16"/>
    <p:sldId id="262" r:id="rId17"/>
    <p:sldId id="267" r:id="rId18"/>
    <p:sldId id="269" r:id="rId19"/>
    <p:sldId id="271" r:id="rId20"/>
    <p:sldId id="270" r:id="rId21"/>
    <p:sldId id="276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48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50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89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65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645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40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29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39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86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03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01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A2A9-F503-4B7E-9879-ECB5A4DE440A}" type="datetimeFigureOut">
              <a:rPr lang="hu-HU" smtClean="0"/>
              <a:t>2017.11.14.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933B-92B7-4C64-8133-20D6340938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1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435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Látogatás és </a:t>
            </a:r>
            <a:br>
              <a:rPr lang="hu-HU" dirty="0" smtClean="0"/>
            </a:br>
            <a:r>
              <a:rPr lang="hu-HU" dirty="0" smtClean="0"/>
              <a:t>múzeumpedagógiai óra </a:t>
            </a:r>
            <a:br>
              <a:rPr lang="hu-HU" dirty="0" smtClean="0"/>
            </a:br>
            <a:r>
              <a:rPr lang="hu-HU" dirty="0" smtClean="0"/>
              <a:t>a Magyar Kereskedelmi és </a:t>
            </a:r>
            <a:r>
              <a:rPr lang="hu-HU" dirty="0" err="1" smtClean="0"/>
              <a:t>Vendéglátóipari</a:t>
            </a:r>
            <a:r>
              <a:rPr lang="hu-HU" dirty="0" smtClean="0"/>
              <a:t> Múzeumban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4152" y="4529317"/>
            <a:ext cx="9144000" cy="1655762"/>
          </a:xfrm>
        </p:spPr>
        <p:txBody>
          <a:bodyPr/>
          <a:lstStyle/>
          <a:p>
            <a:r>
              <a:rPr lang="hu-HU" dirty="0" smtClean="0"/>
              <a:t>Turisztikai szervező és értékesítő képzés 1 évfolyam</a:t>
            </a:r>
          </a:p>
          <a:p>
            <a:r>
              <a:rPr lang="hu-HU" dirty="0" smtClean="0"/>
              <a:t>2017.11.14.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584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2. T</a:t>
            </a:r>
            <a:r>
              <a:rPr lang="hu-HU" dirty="0" smtClean="0"/>
              <a:t>ermékek, amelyek a mai napig szerepelnek az élelmiszerboltok választékában: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Maggi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err="1" smtClean="0"/>
              <a:t>Oetker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Dreher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err="1" smtClean="0"/>
              <a:t>Vénus</a:t>
            </a:r>
            <a:r>
              <a:rPr lang="hu-HU" dirty="0" smtClean="0"/>
              <a:t> </a:t>
            </a:r>
            <a:r>
              <a:rPr lang="hu-HU" dirty="0"/>
              <a:t>(ételzsír) </a:t>
            </a:r>
            <a:endParaRPr lang="hu-HU" dirty="0" smtClean="0"/>
          </a:p>
          <a:p>
            <a:r>
              <a:rPr lang="hu-HU" dirty="0" smtClean="0"/>
              <a:t>Globus </a:t>
            </a:r>
            <a:r>
              <a:rPr lang="hu-HU" dirty="0"/>
              <a:t>konzerv, </a:t>
            </a:r>
            <a:endParaRPr lang="hu-HU" dirty="0" smtClean="0"/>
          </a:p>
          <a:p>
            <a:r>
              <a:rPr lang="hu-HU" dirty="0" err="1" smtClean="0"/>
              <a:t>Kaffe</a:t>
            </a:r>
            <a:r>
              <a:rPr lang="hu-HU" dirty="0" smtClean="0"/>
              <a:t> </a:t>
            </a:r>
            <a:r>
              <a:rPr lang="hu-HU" dirty="0" err="1"/>
              <a:t>Hag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403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3. Mi </a:t>
            </a:r>
            <a:r>
              <a:rPr lang="hu-HU" dirty="0"/>
              <a:t>van a pad háttámlájára felírva?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Mária </a:t>
            </a:r>
            <a:r>
              <a:rPr lang="hu-HU" dirty="0"/>
              <a:t>Terézia brandy Braun 1839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311114"/>
            <a:ext cx="7006644" cy="42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Hány személyre terítették meg az ünnepi asztalt? Ünnepi teríték 6 személyre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3213" y="1762614"/>
            <a:ext cx="35865421" cy="5095386"/>
          </a:xfrm>
        </p:spPr>
      </p:pic>
    </p:spTree>
    <p:extLst>
      <p:ext uri="{BB962C8B-B14F-4D97-AF65-F5344CB8AC3E}">
        <p14:creationId xmlns:p14="http://schemas.microsoft.com/office/powerpoint/2010/main" val="278104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5. Hány </a:t>
            </a:r>
            <a:r>
              <a:rPr lang="hu-HU" dirty="0"/>
              <a:t>darabból áll </a:t>
            </a:r>
            <a:r>
              <a:rPr lang="hu-HU" dirty="0" smtClean="0"/>
              <a:t>az ünnepi </a:t>
            </a:r>
            <a:r>
              <a:rPr lang="hu-HU" dirty="0"/>
              <a:t>teríték?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9600" dirty="0" smtClean="0"/>
              <a:t>Talán 34 darabból áll</a:t>
            </a:r>
            <a:endParaRPr lang="hu-HU" sz="9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71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Teríték 5 személyre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91" y="144785"/>
            <a:ext cx="4263248" cy="7105416"/>
          </a:xfrm>
        </p:spPr>
      </p:pic>
    </p:spTree>
    <p:extLst>
      <p:ext uri="{BB962C8B-B14F-4D97-AF65-F5344CB8AC3E}">
        <p14:creationId xmlns:p14="http://schemas.microsoft.com/office/powerpoint/2010/main" val="47856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Teríték 3 személyre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1" y="365125"/>
            <a:ext cx="3902642" cy="6504405"/>
          </a:xfrm>
        </p:spPr>
      </p:pic>
    </p:spTree>
    <p:extLst>
      <p:ext uri="{BB962C8B-B14F-4D97-AF65-F5344CB8AC3E}">
        <p14:creationId xmlns:p14="http://schemas.microsoft.com/office/powerpoint/2010/main" val="61429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6. Mi </a:t>
            </a:r>
            <a:r>
              <a:rPr lang="hu-HU" dirty="0"/>
              <a:t>volt a valódi </a:t>
            </a:r>
            <a:r>
              <a:rPr lang="hu-HU" dirty="0" err="1"/>
              <a:t>Franck</a:t>
            </a:r>
            <a:r>
              <a:rPr lang="hu-HU" dirty="0"/>
              <a:t> kávé ízesítőnek a védjegye?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Az </a:t>
            </a:r>
            <a:r>
              <a:rPr lang="hu-HU" dirty="0"/>
              <a:t>ezüst </a:t>
            </a:r>
            <a:r>
              <a:rPr lang="hu-HU" dirty="0" smtClean="0"/>
              <a:t>kávédaráló 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3" y="1132603"/>
            <a:ext cx="4005329" cy="57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6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7. Mi </a:t>
            </a:r>
            <a:r>
              <a:rPr lang="hu-HU" dirty="0"/>
              <a:t>olvasható a pad melletti kirakat fölött?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4800" dirty="0" smtClean="0"/>
              <a:t>Pestnek </a:t>
            </a:r>
          </a:p>
          <a:p>
            <a:pPr marL="0" lvl="0" indent="0">
              <a:buNone/>
            </a:pPr>
            <a:r>
              <a:rPr lang="hu-HU" sz="4800" dirty="0" smtClean="0"/>
              <a:t>legolcsóbb </a:t>
            </a:r>
          </a:p>
          <a:p>
            <a:pPr marL="0" lvl="0" indent="0">
              <a:buNone/>
            </a:pPr>
            <a:r>
              <a:rPr lang="hu-HU" sz="4800" dirty="0" smtClean="0"/>
              <a:t>bevásárlási </a:t>
            </a:r>
          </a:p>
          <a:p>
            <a:pPr marL="0" lvl="0" indent="0">
              <a:buNone/>
            </a:pPr>
            <a:r>
              <a:rPr lang="hu-HU" sz="4800" dirty="0" smtClean="0"/>
              <a:t>forrása</a:t>
            </a:r>
            <a:endParaRPr lang="hu-HU" sz="48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8" y="1196027"/>
            <a:ext cx="3464417" cy="57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8. A </a:t>
            </a:r>
            <a:r>
              <a:rPr lang="hu-HU" dirty="0"/>
              <a:t>Fortuna bazár ajtaján milyen felirat </a:t>
            </a:r>
            <a:r>
              <a:rPr lang="hu-HU" dirty="0" smtClean="0"/>
              <a:t>olvasható</a:t>
            </a:r>
            <a:r>
              <a:rPr lang="hu-HU" dirty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Szabott </a:t>
            </a:r>
            <a:r>
              <a:rPr lang="hu-HU" dirty="0"/>
              <a:t>árak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60" y="1102933"/>
            <a:ext cx="3453040" cy="57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9. Mi </a:t>
            </a:r>
            <a:r>
              <a:rPr lang="hu-HU" dirty="0"/>
              <a:t>a múzeumban kiállított drogéria neve?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dirty="0" smtClean="0"/>
              <a:t>Fekete </a:t>
            </a:r>
            <a:r>
              <a:rPr lang="hu-HU" dirty="0"/>
              <a:t>kutya drogéria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1395110"/>
            <a:ext cx="3744875" cy="5339938"/>
          </a:xfrm>
        </p:spPr>
      </p:pic>
    </p:spTree>
    <p:extLst>
      <p:ext uri="{BB962C8B-B14F-4D97-AF65-F5344CB8AC3E}">
        <p14:creationId xmlns:p14="http://schemas.microsoft.com/office/powerpoint/2010/main" val="361143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Irodalom-</a:t>
            </a:r>
            <a:br>
              <a:rPr lang="hu-HU" dirty="0" smtClean="0"/>
            </a:br>
            <a:r>
              <a:rPr lang="hu-HU" dirty="0" smtClean="0"/>
              <a:t>kávéház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4" y="0"/>
            <a:ext cx="6884830" cy="6884830"/>
          </a:xfrm>
        </p:spPr>
      </p:pic>
    </p:spTree>
    <p:extLst>
      <p:ext uri="{BB962C8B-B14F-4D97-AF65-F5344CB8AC3E}">
        <p14:creationId xmlns:p14="http://schemas.microsoft.com/office/powerpoint/2010/main" val="207355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10. Hány </a:t>
            </a:r>
            <a:r>
              <a:rPr lang="hu-HU" dirty="0"/>
              <a:t>darab mérőeszköz található a </a:t>
            </a:r>
            <a:r>
              <a:rPr lang="hu-HU" dirty="0" smtClean="0"/>
              <a:t>tárlóban?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hu-HU" sz="9600" dirty="0" smtClean="0"/>
              <a:t>(</a:t>
            </a:r>
            <a:r>
              <a:rPr lang="hu-HU" sz="9600" dirty="0"/>
              <a:t>legalább 15 db)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649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első helyezett díja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6 darab ezüst színű MM kanál</a:t>
            </a:r>
          </a:p>
          <a:p>
            <a:pPr marL="0" indent="0">
              <a:buNone/>
            </a:pPr>
            <a:r>
              <a:rPr lang="hu-HU" dirty="0" smtClean="0"/>
              <a:t>Ha valaki kitalálja az MM jelentését + 1 db MM kanalat kap </a:t>
            </a:r>
            <a:r>
              <a:rPr lang="hu-HU" smtClean="0"/>
              <a:t>ajándékba.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3172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Tantermünk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13" y="1236629"/>
            <a:ext cx="4932351" cy="4932351"/>
          </a:xfrm>
        </p:spPr>
      </p:pic>
    </p:spTree>
    <p:extLst>
      <p:ext uri="{BB962C8B-B14F-4D97-AF65-F5344CB8AC3E}">
        <p14:creationId xmlns:p14="http://schemas.microsoft.com/office/powerpoint/2010/main" val="22737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magunk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5227"/>
            <a:ext cx="3116687" cy="5194481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08" y="365125"/>
            <a:ext cx="2610802" cy="4351338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31" y="1659305"/>
            <a:ext cx="2883794" cy="4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7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magunk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80" y="1361986"/>
            <a:ext cx="2610802" cy="435133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0" y="365125"/>
            <a:ext cx="2997900" cy="499650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19" y="809016"/>
            <a:ext cx="3315236" cy="55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0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magunk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1" y="1426380"/>
            <a:ext cx="3015072" cy="5025122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615010"/>
            <a:ext cx="3040657" cy="506776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72" y="1027906"/>
            <a:ext cx="3263721" cy="54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magunk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0" y="273574"/>
            <a:ext cx="3876541" cy="6460903"/>
          </a:xfrm>
        </p:spPr>
      </p:pic>
    </p:spTree>
    <p:extLst>
      <p:ext uri="{BB962C8B-B14F-4D97-AF65-F5344CB8AC3E}">
        <p14:creationId xmlns:p14="http://schemas.microsoft.com/office/powerpoint/2010/main" val="357847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21264"/>
          </a:xfrm>
        </p:spPr>
        <p:txBody>
          <a:bodyPr>
            <a:normAutofit/>
          </a:bodyPr>
          <a:lstStyle/>
          <a:p>
            <a:r>
              <a:rPr lang="hu-HU" dirty="0" smtClean="0"/>
              <a:t>Látogatásunk </a:t>
            </a:r>
            <a:br>
              <a:rPr lang="hu-HU" dirty="0" smtClean="0"/>
            </a:br>
            <a:r>
              <a:rPr lang="hu-HU" dirty="0" smtClean="0"/>
              <a:t>idején </a:t>
            </a:r>
            <a:br>
              <a:rPr lang="hu-HU" dirty="0" smtClean="0"/>
            </a:br>
            <a:r>
              <a:rPr lang="hu-HU" dirty="0" smtClean="0"/>
              <a:t>ideiglenes </a:t>
            </a:r>
            <a:br>
              <a:rPr lang="hu-HU" dirty="0" smtClean="0"/>
            </a:br>
            <a:r>
              <a:rPr lang="hu-HU" dirty="0" smtClean="0"/>
              <a:t>kiállítás </a:t>
            </a:r>
            <a:br>
              <a:rPr lang="hu-HU" dirty="0" smtClean="0"/>
            </a:br>
            <a:r>
              <a:rPr lang="hu-HU" dirty="0" smtClean="0"/>
              <a:t>volt: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79" y="365125"/>
            <a:ext cx="3853521" cy="6167811"/>
          </a:xfrm>
        </p:spPr>
      </p:pic>
    </p:spTree>
    <p:extLst>
      <p:ext uri="{BB962C8B-B14F-4D97-AF65-F5344CB8AC3E}">
        <p14:creationId xmlns:p14="http://schemas.microsoft.com/office/powerpoint/2010/main" val="38687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9174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1. Mi </a:t>
            </a:r>
            <a:r>
              <a:rPr lang="hu-HU" dirty="0"/>
              <a:t>a neve az élelmiszer boltnak?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Fűszer Csemege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22" y="1408982"/>
            <a:ext cx="3782378" cy="47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4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199</Words>
  <Application>Microsoft Office PowerPoint</Application>
  <PresentationFormat>Szélesvásznú</PresentationFormat>
  <Paragraphs>42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Office-téma</vt:lpstr>
      <vt:lpstr>Látogatás és  múzeumpedagógiai óra  a Magyar Kereskedelmi és Vendéglátóipari Múzeumban</vt:lpstr>
      <vt:lpstr>Irodalom- kávéház</vt:lpstr>
      <vt:lpstr>Tantermünk</vt:lpstr>
      <vt:lpstr>Mi magunk</vt:lpstr>
      <vt:lpstr>Mi magunk</vt:lpstr>
      <vt:lpstr>Mi magunk</vt:lpstr>
      <vt:lpstr>Mi magunk</vt:lpstr>
      <vt:lpstr>Látogatásunk  idején  ideiglenes  kiállítás  volt:</vt:lpstr>
      <vt:lpstr>1. Mi a neve az élelmiszer boltnak? </vt:lpstr>
      <vt:lpstr>2. Termékek, amelyek a mai napig szerepelnek az élelmiszerboltok választékában:</vt:lpstr>
      <vt:lpstr>3. Mi van a pad háttámlájára felírva? </vt:lpstr>
      <vt:lpstr>4. Hány személyre terítették meg az ünnepi asztalt? Ünnepi teríték 6 személyre</vt:lpstr>
      <vt:lpstr>5. Hány darabból áll az ünnepi teríték?  </vt:lpstr>
      <vt:lpstr>Teríték 5 személyre</vt:lpstr>
      <vt:lpstr>Teríték 3 személyre</vt:lpstr>
      <vt:lpstr>6. Mi volt a valódi Franck kávé ízesítőnek a védjegye? </vt:lpstr>
      <vt:lpstr>7. Mi olvasható a pad melletti kirakat fölött?  </vt:lpstr>
      <vt:lpstr>8. A Fortuna bazár ajtaján milyen felirat olvasható?</vt:lpstr>
      <vt:lpstr>9. Mi a múzeumban kiállított drogéria neve? </vt:lpstr>
      <vt:lpstr>10. Hány darab mérőeszköz található a tárlóban?</vt:lpstr>
      <vt:lpstr>Az első helyezett díja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kiss-kovacs rebu</dc:creator>
  <cp:lastModifiedBy>kiss-kovacs rebu</cp:lastModifiedBy>
  <cp:revision>9</cp:revision>
  <dcterms:created xsi:type="dcterms:W3CDTF">2017-11-14T21:06:06Z</dcterms:created>
  <dcterms:modified xsi:type="dcterms:W3CDTF">2017-11-14T22:14:31Z</dcterms:modified>
</cp:coreProperties>
</file>