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5" r:id="rId2"/>
    <p:sldId id="275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7" r:id="rId12"/>
    <p:sldId id="286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7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A7AF4-8722-41CF-92DE-673ACF5BC0B9}" type="datetimeFigureOut">
              <a:rPr lang="es-ES" smtClean="0"/>
              <a:t>22/05/2019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2360A-5F8C-4649-A746-7AD0D6405D23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880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931921"/>
            <a:ext cx="9144000" cy="793721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z="2400" noProof="0" dirty="0">
                <a:latin typeface="+mn-lt"/>
              </a:rPr>
              <a:t>Insert subtitle</a:t>
            </a:r>
            <a:endParaRPr lang="es-ES" dirty="0"/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888E91F7-961A-4888-93B2-552F772B6B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0" y="3138199"/>
            <a:ext cx="9144000" cy="793722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3" name="Marcador de título 1">
            <a:extLst>
              <a:ext uri="{FF2B5EF4-FFF2-40B4-BE49-F238E27FC236}">
                <a16:creationId xmlns:a16="http://schemas.microsoft.com/office/drawing/2014/main" id="{B365ACE2-B656-435C-BC1A-626A6B091319}"/>
              </a:ext>
            </a:extLst>
          </p:cNvPr>
          <p:cNvSpPr txBox="1">
            <a:spLocks/>
          </p:cNvSpPr>
          <p:nvPr userDrawn="1"/>
        </p:nvSpPr>
        <p:spPr>
          <a:xfrm>
            <a:off x="1524000" y="4869426"/>
            <a:ext cx="9144000" cy="693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endParaRPr lang="en-GB" dirty="0"/>
          </a:p>
        </p:txBody>
      </p:sp>
      <p:sp>
        <p:nvSpPr>
          <p:cNvPr id="14" name="Título 3">
            <a:extLst>
              <a:ext uri="{FF2B5EF4-FFF2-40B4-BE49-F238E27FC236}">
                <a16:creationId xmlns:a16="http://schemas.microsoft.com/office/drawing/2014/main" id="{E7011D20-DD8C-41F8-BBD3-04C93CFC09A5}"/>
              </a:ext>
            </a:extLst>
          </p:cNvPr>
          <p:cNvSpPr txBox="1">
            <a:spLocks/>
          </p:cNvSpPr>
          <p:nvPr userDrawn="1"/>
        </p:nvSpPr>
        <p:spPr>
          <a:xfrm>
            <a:off x="1282477" y="454589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WAMDIA</a:t>
            </a:r>
            <a:br>
              <a:rPr lang="en-GB" dirty="0"/>
            </a:br>
            <a:r>
              <a:rPr lang="en-GB" sz="2800" dirty="0"/>
              <a:t>We All Make Digital Information Accessible</a:t>
            </a:r>
            <a:br>
              <a:rPr lang="en-GB" sz="2800" dirty="0"/>
            </a:br>
            <a:r>
              <a:rPr lang="en-GB" sz="2800" b="0" dirty="0"/>
              <a:t> </a:t>
            </a:r>
            <a:r>
              <a:rPr lang="en-GB" sz="2800" dirty="0"/>
              <a:t>2017-1-ES01-KA202-038673 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D7968550-0616-4601-A781-B441FDC614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3999" y="4725642"/>
            <a:ext cx="1870139" cy="127383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ACF1B2EB-75CA-42A3-8AE0-0C2F700BF4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4140" y="4712905"/>
            <a:ext cx="1273837" cy="127383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1A03EC25-3D8A-46C3-8623-A5E94D0474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67978" y="4700173"/>
            <a:ext cx="1948955" cy="129930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BACB8E01-DC07-4031-8B25-8DD4E3B47A7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16932" y="4700175"/>
            <a:ext cx="2102114" cy="129930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87D0E488-C4CB-4413-A2EB-A6D315BBD5A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19045" y="4700176"/>
            <a:ext cx="1948955" cy="129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6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547B-0E35-4DA8-A9BA-D5176FF5401A}" type="datetime1">
              <a:rPr lang="en-GB" smtClean="0"/>
              <a:t>22/05/2019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  2017-1-ES01-KA202-038673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866A-602C-4B83-A0B6-557A2EFBF6D5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461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F3D1-B920-48FE-8394-475EC8B931A7}" type="datetime1">
              <a:rPr lang="en-GB" smtClean="0"/>
              <a:t>22/05/2019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  2017-1-ES01-KA202-038673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866A-602C-4B83-A0B6-557A2EFBF6D5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8120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E1D6CAAC-1DAA-448C-A0E4-F2A83B19C46C}" type="datetime1">
              <a:rPr lang="en-GB" smtClean="0"/>
              <a:t>22/05/2019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s-ES" dirty="0"/>
              <a:t>  2017-1-ES01-KA202-038673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F13C866A-602C-4B83-A0B6-557A2EFBF6D5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770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19DA-6F73-4E34-8A19-25F91D47D02F}" type="datetime1">
              <a:rPr lang="en-GB" smtClean="0"/>
              <a:t>22/05/2019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  2017-1-ES01-KA202-038673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866A-602C-4B83-A0B6-557A2EFBF6D5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3BA09E52-B8EA-486B-A8BB-7B60A0F817BD}"/>
              </a:ext>
            </a:extLst>
          </p:cNvPr>
          <p:cNvSpPr txBox="1">
            <a:spLocks/>
          </p:cNvSpPr>
          <p:nvPr userDrawn="1"/>
        </p:nvSpPr>
        <p:spPr>
          <a:xfrm>
            <a:off x="831850" y="488950"/>
            <a:ext cx="10521950" cy="890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>WAMDIA </a:t>
            </a:r>
            <a:r>
              <a:rPr lang="en-GB" sz="1800" dirty="0"/>
              <a:t>We All Make Digital Information Accessible 2017-1-ES01-KA202-038673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89580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  <a:latin typeface="+mn-lt"/>
              </a:defRPr>
            </a:lvl1pPr>
            <a:lvl2pPr>
              <a:defRPr b="1">
                <a:solidFill>
                  <a:srgbClr val="002060"/>
                </a:solidFill>
                <a:latin typeface="+mn-lt"/>
              </a:defRPr>
            </a:lvl2pPr>
            <a:lvl3pPr>
              <a:defRPr b="1">
                <a:solidFill>
                  <a:srgbClr val="002060"/>
                </a:solidFill>
                <a:latin typeface="+mn-lt"/>
              </a:defRPr>
            </a:lvl3pPr>
            <a:lvl4pPr>
              <a:defRPr b="1">
                <a:solidFill>
                  <a:srgbClr val="002060"/>
                </a:solidFill>
                <a:latin typeface="+mn-lt"/>
              </a:defRPr>
            </a:lvl4pPr>
            <a:lvl5pPr>
              <a:defRPr b="1">
                <a:solidFill>
                  <a:srgbClr val="002060"/>
                </a:solidFill>
                <a:latin typeface="+mn-lt"/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  <a:latin typeface="+mn-lt"/>
              </a:defRPr>
            </a:lvl1pPr>
            <a:lvl2pPr>
              <a:defRPr b="1">
                <a:solidFill>
                  <a:srgbClr val="002060"/>
                </a:solidFill>
                <a:latin typeface="+mn-lt"/>
              </a:defRPr>
            </a:lvl2pPr>
            <a:lvl3pPr>
              <a:defRPr b="1">
                <a:solidFill>
                  <a:srgbClr val="002060"/>
                </a:solidFill>
                <a:latin typeface="+mn-lt"/>
              </a:defRPr>
            </a:lvl3pPr>
            <a:lvl4pPr>
              <a:defRPr b="1">
                <a:solidFill>
                  <a:srgbClr val="002060"/>
                </a:solidFill>
                <a:latin typeface="+mn-lt"/>
              </a:defRPr>
            </a:lvl4pPr>
            <a:lvl5pPr>
              <a:defRPr b="1">
                <a:solidFill>
                  <a:srgbClr val="002060"/>
                </a:solidFill>
                <a:latin typeface="+mn-lt"/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rgbClr val="002060"/>
                </a:solidFill>
                <a:latin typeface="+mn-lt"/>
              </a:defRPr>
            </a:lvl1pPr>
          </a:lstStyle>
          <a:p>
            <a:fld id="{344364B4-99A0-482E-9331-D881AF01AFD4}" type="datetime1">
              <a:rPr lang="en-GB" smtClean="0"/>
              <a:t>22/05/2019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s-ES" dirty="0"/>
              <a:t>  2017-1-ES01-KA202-038673 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002060"/>
                </a:solidFill>
                <a:latin typeface="+mn-lt"/>
              </a:defRPr>
            </a:lvl1pPr>
          </a:lstStyle>
          <a:p>
            <a:fld id="{F13C866A-602C-4B83-A0B6-557A2EFBF6D5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057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578E-FC74-44CB-A6F6-E5646C1F2C89}" type="datetime1">
              <a:rPr lang="en-GB" smtClean="0"/>
              <a:t>22/05/2019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  2017-1-ES01-KA202-038673 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866A-602C-4B83-A0B6-557A2EFBF6D5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3367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622D-286E-41D8-9234-6A634C3F0B84}" type="datetime1">
              <a:rPr lang="en-GB" smtClean="0"/>
              <a:t>22/05/2019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  2017-1-ES01-KA202-038673 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866A-602C-4B83-A0B6-557A2EFBF6D5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947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DF8A-0B82-450F-93D5-30ECBF3AC1F2}" type="datetime1">
              <a:rPr lang="en-GB" smtClean="0"/>
              <a:t>22/05/2019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  2017-1-ES01-KA202-038673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866A-602C-4B83-A0B6-557A2EFBF6D5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869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0EAE-AE16-45BF-A8E4-AEE12B4CEDE0}" type="datetime1">
              <a:rPr lang="en-GB" smtClean="0"/>
              <a:t>22/05/2019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  2017-1-ES01-KA202-038673 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866A-602C-4B83-A0B6-557A2EFBF6D5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153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ECFB-2DB8-4671-ACCA-DED8B49D5991}" type="datetime1">
              <a:rPr lang="en-GB" smtClean="0"/>
              <a:t>22/05/2019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  2017-1-ES01-KA202-038673 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866A-602C-4B83-A0B6-557A2EFBF6D5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163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290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err="1"/>
              <a:t>Haga</a:t>
            </a:r>
            <a:r>
              <a:rPr lang="en-GB" noProof="0" dirty="0"/>
              <a:t> </a:t>
            </a:r>
            <a:r>
              <a:rPr lang="en-GB" noProof="0" dirty="0" err="1"/>
              <a:t>clic</a:t>
            </a:r>
            <a:r>
              <a:rPr lang="en-GB" noProof="0" dirty="0"/>
              <a:t> para </a:t>
            </a:r>
            <a:r>
              <a:rPr lang="en-GB" noProof="0" dirty="0" err="1"/>
              <a:t>modificar</a:t>
            </a:r>
            <a:r>
              <a:rPr lang="en-GB" noProof="0" dirty="0"/>
              <a:t> el </a:t>
            </a:r>
            <a:r>
              <a:rPr lang="en-GB" noProof="0" dirty="0" err="1"/>
              <a:t>estilo</a:t>
            </a:r>
            <a:r>
              <a:rPr lang="en-GB" noProof="0" dirty="0"/>
              <a:t> de </a:t>
            </a:r>
            <a:r>
              <a:rPr lang="en-GB" noProof="0" dirty="0" err="1"/>
              <a:t>título</a:t>
            </a:r>
            <a:r>
              <a:rPr lang="en-GB" noProof="0" dirty="0"/>
              <a:t> del </a:t>
            </a:r>
            <a:r>
              <a:rPr lang="en-GB" noProof="0" dirty="0" err="1"/>
              <a:t>patrón</a:t>
            </a:r>
            <a:endParaRPr lang="en-GB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/>
              <a:t>Editar</a:t>
            </a:r>
            <a:r>
              <a:rPr lang="en-GB" noProof="0" dirty="0"/>
              <a:t> el </a:t>
            </a:r>
            <a:r>
              <a:rPr lang="en-GB" noProof="0" dirty="0" err="1"/>
              <a:t>estilo</a:t>
            </a:r>
            <a:r>
              <a:rPr lang="en-GB" noProof="0" dirty="0"/>
              <a:t> de </a:t>
            </a:r>
            <a:r>
              <a:rPr lang="en-GB" noProof="0" dirty="0" err="1"/>
              <a:t>texto</a:t>
            </a:r>
            <a:r>
              <a:rPr lang="en-GB" noProof="0" dirty="0"/>
              <a:t> del </a:t>
            </a:r>
            <a:r>
              <a:rPr lang="en-GB" noProof="0" dirty="0" err="1"/>
              <a:t>patrón</a:t>
            </a:r>
            <a:endParaRPr lang="en-GB" noProof="0" dirty="0"/>
          </a:p>
          <a:p>
            <a:pPr lvl="1"/>
            <a:r>
              <a:rPr lang="en-GB" noProof="0" dirty="0"/>
              <a:t>Segundo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2"/>
            <a:r>
              <a:rPr lang="en-GB" noProof="0" dirty="0" err="1"/>
              <a:t>Tercer</a:t>
            </a:r>
            <a:r>
              <a:rPr lang="en-GB" noProof="0" dirty="0"/>
              <a:t>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3"/>
            <a:r>
              <a:rPr lang="en-GB" noProof="0" dirty="0"/>
              <a:t>Cuarto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4"/>
            <a:r>
              <a:rPr lang="en-GB" noProof="0" dirty="0"/>
              <a:t>Quinto </a:t>
            </a:r>
            <a:r>
              <a:rPr lang="en-GB" noProof="0" dirty="0" err="1"/>
              <a:t>nivel</a:t>
            </a:r>
            <a:endParaRPr lang="en-GB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  <a:latin typeface="+mn-lt"/>
              </a:defRPr>
            </a:lvl1pPr>
          </a:lstStyle>
          <a:p>
            <a:fld id="{60988C54-9810-41A0-9F14-5FDE0EB22421}" type="datetime1">
              <a:rPr lang="en-GB" noProof="0" smtClean="0"/>
              <a:t>22/05/2019</a:t>
            </a:fld>
            <a:endParaRPr lang="en-GB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997931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002060"/>
                </a:solidFill>
                <a:latin typeface="+mn-lt"/>
              </a:defRPr>
            </a:lvl1pPr>
          </a:lstStyle>
          <a:p>
            <a:endParaRPr lang="es-ES" dirty="0"/>
          </a:p>
          <a:p>
            <a:r>
              <a:rPr lang="es-ES" sz="1600" dirty="0"/>
              <a:t> </a:t>
            </a:r>
            <a:r>
              <a:rPr lang="es-ES" sz="1600" b="1" dirty="0"/>
              <a:t>2017-1-ES01-KA202-038673 </a:t>
            </a:r>
            <a:endParaRPr lang="en-GB" sz="16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002060"/>
                </a:solidFill>
                <a:latin typeface="+mn-lt"/>
              </a:defRPr>
            </a:lvl1pPr>
          </a:lstStyle>
          <a:p>
            <a:fld id="{F13C866A-602C-4B83-A0B6-557A2EFBF6D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9DCD15D-8D60-41BC-B894-03820CF6966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65125"/>
            <a:ext cx="1829839" cy="1105223"/>
          </a:xfrm>
          <a:prstGeom prst="rect">
            <a:avLst/>
          </a:prstGeom>
        </p:spPr>
      </p:pic>
      <p:pic>
        <p:nvPicPr>
          <p:cNvPr id="1028" name="Picture 4" descr="Resultado de imagen de erasmus+ programme">
            <a:extLst>
              <a:ext uri="{FF2B5EF4-FFF2-40B4-BE49-F238E27FC236}">
                <a16:creationId xmlns:a16="http://schemas.microsoft.com/office/drawing/2014/main" id="{80558E20-E789-42DD-945B-1FA908C460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069" y="6313944"/>
            <a:ext cx="1803862" cy="51532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8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06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1">
            <a:extLst>
              <a:ext uri="{FF2B5EF4-FFF2-40B4-BE49-F238E27FC236}">
                <a16:creationId xmlns:a16="http://schemas.microsoft.com/office/drawing/2014/main" id="{DF259AAD-A1B7-4C6D-9D9A-103D528FC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163" y="4218078"/>
            <a:ext cx="9144000" cy="793721"/>
          </a:xfrm>
        </p:spPr>
        <p:txBody>
          <a:bodyPr>
            <a:normAutofit/>
          </a:bodyPr>
          <a:lstStyle/>
          <a:p>
            <a:r>
              <a:rPr lang="hu-HU" sz="3200" dirty="0"/>
              <a:t>Koblencz Máté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B712927A-520F-499E-BC47-3EB9989E3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940202"/>
            <a:ext cx="9144000" cy="793722"/>
          </a:xfrm>
        </p:spPr>
        <p:txBody>
          <a:bodyPr>
            <a:normAutofit fontScale="90000"/>
          </a:bodyPr>
          <a:lstStyle/>
          <a:p>
            <a:r>
              <a:rPr lang="hu-HU" dirty="0"/>
              <a:t>A nemzetközi pilot terjesztése Magyarországon</a:t>
            </a:r>
            <a:endParaRPr lang="es-ES" dirty="0">
              <a:cs typeface="Calibri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6CC636-8119-4DBF-9AEC-610DC31DE315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11900"/>
            <a:ext cx="2743200" cy="365125"/>
          </a:xfrm>
        </p:spPr>
        <p:txBody>
          <a:bodyPr/>
          <a:lstStyle/>
          <a:p>
            <a:r>
              <a:rPr lang="hu-HU" sz="1400" dirty="0"/>
              <a:t>2019. 05. 22.</a:t>
            </a:r>
            <a:endParaRPr lang="es-ES" sz="140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A0CDC8-6718-4A7F-8CC5-6654349BD35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77200" y="6334125"/>
            <a:ext cx="4114800" cy="365125"/>
          </a:xfrm>
        </p:spPr>
        <p:txBody>
          <a:bodyPr/>
          <a:lstStyle/>
          <a:p>
            <a:r>
              <a:rPr lang="es-ES" dirty="0"/>
              <a:t>  2017-1-ES01-KA202-038673 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6F7F69-F16D-48B5-8E90-F12406CB24E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936163" y="6311900"/>
            <a:ext cx="2255837" cy="409575"/>
          </a:xfrm>
        </p:spPr>
        <p:txBody>
          <a:bodyPr/>
          <a:lstStyle/>
          <a:p>
            <a:fld id="{F13C866A-602C-4B83-A0B6-557A2EFBF6D5}" type="slidenum">
              <a:rPr lang="es-ES" sz="1400" b="1" smtClean="0"/>
              <a:pPr/>
              <a:t>1</a:t>
            </a:fld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val="217516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5366D67-26D0-459C-94E7-C77407847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Oktatói tréning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840D445-F554-4496-B779-DFF064317F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6A7808B-856F-44B4-9E28-86F2D149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  2017-1-ES01-KA202-038673 </a:t>
            </a:r>
            <a:endParaRPr lang="es-E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AAF50D2-17AF-4EBD-A197-22365A6A7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866A-602C-4B83-A0B6-557A2EFBF6D5}" type="slidenum">
              <a:rPr lang="es-ES" smtClean="0"/>
              <a:pPr/>
              <a:t>10</a:t>
            </a:fld>
            <a:endParaRPr lang="es-ES" dirty="0"/>
          </a:p>
        </p:txBody>
      </p:sp>
      <p:pic>
        <p:nvPicPr>
          <p:cNvPr id="15" name="Tartalom helye 14" descr="A képen beltéri, személy, fal, csoport látható&#10;&#10;Automatikusan generált leírás">
            <a:extLst>
              <a:ext uri="{FF2B5EF4-FFF2-40B4-BE49-F238E27FC236}">
                <a16:creationId xmlns:a16="http://schemas.microsoft.com/office/drawing/2014/main" id="{3798E0EA-0F9D-4191-8156-10DAA5C624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00746"/>
            <a:ext cx="9029006" cy="4843685"/>
          </a:xfrm>
        </p:spPr>
      </p:pic>
      <p:sp>
        <p:nvSpPr>
          <p:cNvPr id="16" name="Marcador de fecha 3">
            <a:extLst>
              <a:ext uri="{FF2B5EF4-FFF2-40B4-BE49-F238E27FC236}">
                <a16:creationId xmlns:a16="http://schemas.microsoft.com/office/drawing/2014/main" id="{157E013B-6C03-4EF5-97AB-24099B40BF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11900"/>
            <a:ext cx="2743200" cy="365125"/>
          </a:xfrm>
        </p:spPr>
        <p:txBody>
          <a:bodyPr/>
          <a:lstStyle/>
          <a:p>
            <a:r>
              <a:rPr lang="hu-HU" sz="1400" dirty="0"/>
              <a:t>2019. 05. 22.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405615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>
            <a:extLst>
              <a:ext uri="{FF2B5EF4-FFF2-40B4-BE49-F238E27FC236}">
                <a16:creationId xmlns:a16="http://schemas.microsoft.com/office/drawing/2014/main" id="{50804B9A-3B83-462F-9524-9C71C0D6D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Pilot kurzus</a:t>
            </a:r>
          </a:p>
        </p:txBody>
      </p:sp>
      <p:sp>
        <p:nvSpPr>
          <p:cNvPr id="10" name="Tartalom helye 9">
            <a:extLst>
              <a:ext uri="{FF2B5EF4-FFF2-40B4-BE49-F238E27FC236}">
                <a16:creationId xmlns:a16="http://schemas.microsoft.com/office/drawing/2014/main" id="{C53C2518-8118-4AD5-A0F2-3AC967D83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905250" cy="4351338"/>
          </a:xfrm>
        </p:spPr>
        <p:txBody>
          <a:bodyPr/>
          <a:lstStyle/>
          <a:p>
            <a:r>
              <a:rPr lang="hu-HU" dirty="0"/>
              <a:t>40 órás kurzus, online és </a:t>
            </a:r>
            <a:r>
              <a:rPr lang="hu-HU" dirty="0" err="1"/>
              <a:t>face-to-face</a:t>
            </a:r>
            <a:r>
              <a:rPr lang="hu-HU" dirty="0"/>
              <a:t> résszel</a:t>
            </a:r>
          </a:p>
          <a:p>
            <a:r>
              <a:rPr lang="hu-HU" dirty="0"/>
              <a:t>Digitális tananyag</a:t>
            </a:r>
          </a:p>
          <a:p>
            <a:r>
              <a:rPr lang="hu-HU" dirty="0"/>
              <a:t>Gyakorlati feladat</a:t>
            </a:r>
          </a:p>
          <a:p>
            <a:r>
              <a:rPr lang="hu-HU" dirty="0"/>
              <a:t>Ellenőrző teszt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14" name="Tartalom helye 13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F56F4E48-7DE8-4E8D-9355-E67E184BFC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363" y="365124"/>
            <a:ext cx="7005637" cy="5883105"/>
          </a:xfrm>
        </p:spPr>
      </p:pic>
      <p:sp>
        <p:nvSpPr>
          <p:cNvPr id="11" name="Marcador de fecha 3">
            <a:extLst>
              <a:ext uri="{FF2B5EF4-FFF2-40B4-BE49-F238E27FC236}">
                <a16:creationId xmlns:a16="http://schemas.microsoft.com/office/drawing/2014/main" id="{8345DCA9-0F5E-4503-92D8-DBA58E07C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z="1400"/>
              <a:t>2019. 05. 22.</a:t>
            </a:r>
            <a:endParaRPr lang="es-ES" sz="1400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FF9F89A-4DE2-4A5D-982F-C21D9E8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  2017-1-ES01-KA202-038673 </a:t>
            </a:r>
            <a:endParaRPr lang="es-E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B1DAC94-79CE-4841-8ABC-03BCE1349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866A-602C-4B83-A0B6-557A2EFBF6D5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208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>
            <a:extLst>
              <a:ext uri="{FF2B5EF4-FFF2-40B4-BE49-F238E27FC236}">
                <a16:creationId xmlns:a16="http://schemas.microsoft.com/office/drawing/2014/main" id="{DB8B452A-1F43-4C31-9279-9BEF452B7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Köszönöm a figyelmet!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F162C19-94AD-442C-AB1C-A0CF8D3A3DB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52400" y="6356349"/>
            <a:ext cx="2743200" cy="365125"/>
          </a:xfrm>
        </p:spPr>
        <p:txBody>
          <a:bodyPr/>
          <a:lstStyle/>
          <a:p>
            <a:r>
              <a:rPr lang="hu-HU" dirty="0"/>
              <a:t>2019. 05. 22</a:t>
            </a:r>
            <a:endParaRPr lang="es-ES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E9774ED-5D86-4FE0-BD6F-F317CB43ACB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077200" y="6356350"/>
            <a:ext cx="4114800" cy="365125"/>
          </a:xfrm>
        </p:spPr>
        <p:txBody>
          <a:bodyPr/>
          <a:lstStyle/>
          <a:p>
            <a:r>
              <a:rPr lang="es-ES"/>
              <a:t>  2017-1-ES01-KA202-038673 </a:t>
            </a:r>
            <a:endParaRPr lang="es-E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5443007-E7D7-4317-921A-640DBA53E12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13C866A-602C-4B83-A0B6-557A2EFBF6D5}" type="slidenum">
              <a:rPr lang="es-ES" smtClean="0"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3446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38111" y="240948"/>
            <a:ext cx="9029007" cy="1325563"/>
          </a:xfrm>
        </p:spPr>
        <p:txBody>
          <a:bodyPr/>
          <a:lstStyle/>
          <a:p>
            <a:pPr algn="ctr"/>
            <a:r>
              <a:rPr lang="hu-HU" dirty="0"/>
              <a:t>A projektben szereplő partnerek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s-ES" dirty="0"/>
              <a:t>  2017-1-ES01-KA202-038673 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985603" y="6356349"/>
            <a:ext cx="2743200" cy="365125"/>
          </a:xfrm>
        </p:spPr>
        <p:txBody>
          <a:bodyPr/>
          <a:lstStyle/>
          <a:p>
            <a:fld id="{F13C866A-602C-4B83-A0B6-557A2EFBF6D5}" type="slidenum">
              <a:rPr lang="es-ES" sz="1400" b="1" smtClean="0"/>
              <a:pPr/>
              <a:t>2</a:t>
            </a:fld>
            <a:endParaRPr lang="es-ES" sz="1400" b="1" dirty="0"/>
          </a:p>
        </p:txBody>
      </p:sp>
      <p:pic>
        <p:nvPicPr>
          <p:cNvPr id="7" name="Picture 2" descr="C:\Users\digitalizacion\Downloads\logologo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819" y="1569420"/>
            <a:ext cx="5801784" cy="4351338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fecha 3">
            <a:extLst>
              <a:ext uri="{FF2B5EF4-FFF2-40B4-BE49-F238E27FC236}">
                <a16:creationId xmlns:a16="http://schemas.microsoft.com/office/drawing/2014/main" id="{011B6DF5-3284-494C-A08F-F910A5AB5AF7}"/>
              </a:ext>
            </a:extLst>
          </p:cNvPr>
          <p:cNvSpPr txBox="1">
            <a:spLocks/>
          </p:cNvSpPr>
          <p:nvPr/>
        </p:nvSpPr>
        <p:spPr>
          <a:xfrm>
            <a:off x="440619" y="56178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400" dirty="0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C1C2A703-6E55-46B1-89AC-9ECE18C314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2450" y="6356350"/>
            <a:ext cx="2743200" cy="365125"/>
          </a:xfrm>
        </p:spPr>
        <p:txBody>
          <a:bodyPr/>
          <a:lstStyle/>
          <a:p>
            <a:r>
              <a:rPr lang="hu-HU" sz="1400" dirty="0"/>
              <a:t>2019. 05. 22.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736513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A53BB4-3DC1-4385-8346-933C922B2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Projektindítás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7D8EE44-B0CA-4B86-A254-8E4779042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2016: </a:t>
            </a:r>
            <a:r>
              <a:rPr lang="pt-BR" dirty="0"/>
              <a:t> új EU 2016/2102 irányelv</a:t>
            </a:r>
            <a:endParaRPr lang="hu-HU" dirty="0"/>
          </a:p>
          <a:p>
            <a:r>
              <a:rPr lang="hu-HU" dirty="0"/>
              <a:t>2018. szeptember 23-án lép életbe - bekerül a Tagországok nemzeti jogrendszerébe</a:t>
            </a:r>
          </a:p>
          <a:p>
            <a:r>
              <a:rPr lang="hu-HU" dirty="0"/>
              <a:t>2017. november 2-3.: Projektindító találkozó </a:t>
            </a:r>
            <a:r>
              <a:rPr lang="hu-HU" dirty="0" err="1"/>
              <a:t>Alcalá</a:t>
            </a:r>
            <a:r>
              <a:rPr lang="hu-HU" dirty="0"/>
              <a:t> de </a:t>
            </a:r>
            <a:r>
              <a:rPr lang="hu-HU" dirty="0" err="1"/>
              <a:t>Henáresben</a:t>
            </a:r>
            <a:endParaRPr lang="hu-HU" dirty="0"/>
          </a:p>
          <a:p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B8D4D96-7C4D-432A-B6F3-3312BEE03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  2017-1-ES01-KA202-038673 </a:t>
            </a:r>
            <a:endParaRPr lang="es-E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C6CB387-22E4-4A80-968F-B9A41B072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866A-602C-4B83-A0B6-557A2EFBF6D5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11" name="Marcador de fecha 3">
            <a:extLst>
              <a:ext uri="{FF2B5EF4-FFF2-40B4-BE49-F238E27FC236}">
                <a16:creationId xmlns:a16="http://schemas.microsoft.com/office/drawing/2014/main" id="{B11B91E3-C623-4F20-B1C1-3931D14750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11900"/>
            <a:ext cx="2743200" cy="365125"/>
          </a:xfrm>
        </p:spPr>
        <p:txBody>
          <a:bodyPr/>
          <a:lstStyle/>
          <a:p>
            <a:r>
              <a:rPr lang="hu-HU" sz="1400" dirty="0"/>
              <a:t>2019. 05. 22.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413408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9D7EC1-2AEC-4910-BDCA-25583D0DD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49"/>
            <a:ext cx="9029007" cy="1325563"/>
          </a:xfrm>
        </p:spPr>
        <p:txBody>
          <a:bodyPr/>
          <a:lstStyle/>
          <a:p>
            <a:r>
              <a:rPr lang="hu-HU" dirty="0"/>
              <a:t>Kutatási eredmények</a:t>
            </a:r>
          </a:p>
        </p:txBody>
      </p:sp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12FA27C7-A698-4A93-A01D-6198190C3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99" y="1113183"/>
            <a:ext cx="5454411" cy="5065581"/>
          </a:xfrm>
        </p:spPr>
      </p:pic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FEA02BF-DE31-4CB3-A7DB-11FE14D88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  2017-1-ES01-KA202-038673 </a:t>
            </a:r>
            <a:endParaRPr lang="es-E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F1B2DA3-E502-4490-A3BB-45959F0ED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866A-602C-4B83-A0B6-557A2EFBF6D5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B799110F-1149-4FBB-A865-FD13D5A51D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11900"/>
            <a:ext cx="2743200" cy="365125"/>
          </a:xfrm>
        </p:spPr>
        <p:txBody>
          <a:bodyPr/>
          <a:lstStyle/>
          <a:p>
            <a:r>
              <a:rPr lang="hu-HU" sz="1400" dirty="0"/>
              <a:t>2019. 05. 22.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65247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F69EDCE-E5EB-4220-A338-1B7284261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9029007" cy="1325563"/>
          </a:xfrm>
        </p:spPr>
        <p:txBody>
          <a:bodyPr/>
          <a:lstStyle/>
          <a:p>
            <a:r>
              <a:rPr lang="hu-HU" dirty="0"/>
              <a:t>Kutatási eredmények</a:t>
            </a:r>
          </a:p>
        </p:txBody>
      </p:sp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73FC01E6-D727-4091-BE14-00416D037C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9"/>
            <a:ext cx="10339777" cy="4621211"/>
          </a:xfrm>
        </p:spPr>
      </p:pic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3CFD270-307C-4145-B28F-10170A47D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  2017-1-ES01-KA202-038673 </a:t>
            </a:r>
            <a:endParaRPr lang="es-E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748D225-C4A3-41E7-A3C6-ACD529BCD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866A-602C-4B83-A0B6-557A2EFBF6D5}" type="slidenum">
              <a:rPr lang="es-ES" smtClean="0"/>
              <a:pPr/>
              <a:t>5</a:t>
            </a:fld>
            <a:endParaRPr lang="es-ES" dirty="0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17AC79C8-ACC9-430F-A87A-200858EE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11900"/>
            <a:ext cx="2743200" cy="365125"/>
          </a:xfrm>
        </p:spPr>
        <p:txBody>
          <a:bodyPr/>
          <a:lstStyle/>
          <a:p>
            <a:r>
              <a:rPr lang="hu-HU" sz="1400" dirty="0"/>
              <a:t>2019. 05. 22.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43083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F599E1-FAC9-436E-BD3A-1EB66C383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9029007" cy="1325563"/>
          </a:xfrm>
        </p:spPr>
        <p:txBody>
          <a:bodyPr/>
          <a:lstStyle/>
          <a:p>
            <a:r>
              <a:rPr lang="hu-HU" dirty="0"/>
              <a:t>Kutatási eredmények</a:t>
            </a:r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8013585-FC22-41D9-9B73-53561E055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  2017-1-ES01-KA202-038673 </a:t>
            </a:r>
            <a:endParaRPr lang="es-E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8403CE0-54B3-4E7D-B73C-45BC51E98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866A-602C-4B83-A0B6-557A2EFBF6D5}" type="slidenum">
              <a:rPr lang="es-ES" smtClean="0"/>
              <a:pPr/>
              <a:t>6</a:t>
            </a:fld>
            <a:endParaRPr lang="es-ES" dirty="0"/>
          </a:p>
        </p:txBody>
      </p:sp>
      <p:pic>
        <p:nvPicPr>
          <p:cNvPr id="13" name="Tartalom helye 12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245053B3-B739-45B1-AEA7-EB1A64072E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9" y="1690688"/>
            <a:ext cx="11828860" cy="4519761"/>
          </a:xfrm>
        </p:spPr>
      </p:pic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C5D1982E-280D-41E1-AFEF-89B9777F32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11900"/>
            <a:ext cx="2743200" cy="365125"/>
          </a:xfrm>
        </p:spPr>
        <p:txBody>
          <a:bodyPr/>
          <a:lstStyle/>
          <a:p>
            <a:r>
              <a:rPr lang="hu-HU" sz="1400" dirty="0"/>
              <a:t>2019. 05. 22.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04011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1F51AB-5F03-48E3-BA24-C657C0B70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pilot kurzus előkészületei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AA6E328-7751-45BE-BC72-B2BF063B3A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Második projekttalálkozó: 2018. június 28-29. Budapest</a:t>
            </a:r>
          </a:p>
          <a:p>
            <a:r>
              <a:rPr lang="hu-HU" dirty="0"/>
              <a:t>A kutatás eredményeinek elemzése</a:t>
            </a:r>
          </a:p>
          <a:p>
            <a:r>
              <a:rPr lang="hu-HU" dirty="0"/>
              <a:t>Az eredmények alapján tanterv és népszerűsítő kampány készítése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17" name="Tartalom helye 16" descr="A képen beltéri, fal, padló, szoba látható&#10;&#10;Automatikusan generált leírás">
            <a:extLst>
              <a:ext uri="{FF2B5EF4-FFF2-40B4-BE49-F238E27FC236}">
                <a16:creationId xmlns:a16="http://schemas.microsoft.com/office/drawing/2014/main" id="{6645BF05-C223-4DBA-9780-DD71A02C8A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315" y="1825625"/>
            <a:ext cx="5818247" cy="4189413"/>
          </a:xfrm>
        </p:spPr>
      </p:pic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C3DA7A9-5F34-4AA1-98CE-4472FA03D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  2017-1-ES01-KA202-038673 </a:t>
            </a:r>
            <a:endParaRPr lang="es-E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A894F7B-852B-4CA5-901A-0C04FA696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866A-602C-4B83-A0B6-557A2EFBF6D5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8" name="Marcador de fecha 3">
            <a:extLst>
              <a:ext uri="{FF2B5EF4-FFF2-40B4-BE49-F238E27FC236}">
                <a16:creationId xmlns:a16="http://schemas.microsoft.com/office/drawing/2014/main" id="{919D5329-A6AD-4455-A891-689BBE7395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11900"/>
            <a:ext cx="2743200" cy="365125"/>
          </a:xfrm>
        </p:spPr>
        <p:txBody>
          <a:bodyPr/>
          <a:lstStyle/>
          <a:p>
            <a:r>
              <a:rPr lang="hu-HU" sz="1400" dirty="0"/>
              <a:t>2019. 05. 22.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48267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D1A7B6C-9012-476C-B934-B09B1A58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pilot kurzus előkészületei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83E02B0-44CD-4E28-8FE1-8DF58E7C6B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Harmadik projekttalálkozó: 2019. január 17-18. Dublin</a:t>
            </a:r>
          </a:p>
          <a:p>
            <a:r>
              <a:rPr lang="hu-HU" dirty="0"/>
              <a:t>Pilot kurzus végleges tanterve</a:t>
            </a:r>
          </a:p>
          <a:p>
            <a:r>
              <a:rPr lang="hu-HU" dirty="0"/>
              <a:t>Népszerűsítő kampány</a:t>
            </a:r>
          </a:p>
          <a:p>
            <a:r>
              <a:rPr lang="hu-HU" dirty="0"/>
              <a:t>Oktatói tréning szervezése</a:t>
            </a:r>
          </a:p>
          <a:p>
            <a:endParaRPr lang="hu-HU" dirty="0"/>
          </a:p>
        </p:txBody>
      </p:sp>
      <p:pic>
        <p:nvPicPr>
          <p:cNvPr id="10" name="Tartalom helye 9" descr="A képen beltéri, mennyezet, fal, szoba látható&#10;&#10;Automatikusan generált leírás">
            <a:extLst>
              <a:ext uri="{FF2B5EF4-FFF2-40B4-BE49-F238E27FC236}">
                <a16:creationId xmlns:a16="http://schemas.microsoft.com/office/drawing/2014/main" id="{8C5D13CE-5713-4454-A043-1D3D6CE084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551" y="1690688"/>
            <a:ext cx="5989031" cy="4486275"/>
          </a:xfrm>
        </p:spPr>
      </p:pic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B9A8DE6-9ED9-48DA-BB18-BB0AE88B6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  2017-1-ES01-KA202-038673 </a:t>
            </a:r>
            <a:endParaRPr lang="es-E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23C4F44-A248-45D7-8070-32C86F634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866A-602C-4B83-A0B6-557A2EFBF6D5}" type="slidenum">
              <a:rPr lang="es-ES" smtClean="0"/>
              <a:pPr/>
              <a:t>8</a:t>
            </a:fld>
            <a:endParaRPr lang="es-ES" dirty="0"/>
          </a:p>
        </p:txBody>
      </p:sp>
      <p:sp>
        <p:nvSpPr>
          <p:cNvPr id="8" name="Marcador de fecha 3">
            <a:extLst>
              <a:ext uri="{FF2B5EF4-FFF2-40B4-BE49-F238E27FC236}">
                <a16:creationId xmlns:a16="http://schemas.microsoft.com/office/drawing/2014/main" id="{44CAB804-9F24-45B9-8121-B7698A0593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11900"/>
            <a:ext cx="2743200" cy="365125"/>
          </a:xfrm>
        </p:spPr>
        <p:txBody>
          <a:bodyPr/>
          <a:lstStyle/>
          <a:p>
            <a:r>
              <a:rPr lang="hu-HU" sz="1400" dirty="0"/>
              <a:t>2019. 05. 22.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62934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7363E77-3A7C-4B33-8122-93A9AF0AC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Oktatói tréning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C2160DB-FCDE-4F09-8737-D8C55724D0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977563" cy="846138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9" name="Tartalom helye 8" descr="A képen képernyőkép, monitor, képernyő látható&#10;&#10;Automatikusan generált leírás">
            <a:extLst>
              <a:ext uri="{FF2B5EF4-FFF2-40B4-BE49-F238E27FC236}">
                <a16:creationId xmlns:a16="http://schemas.microsoft.com/office/drawing/2014/main" id="{701F053A-5170-4A32-A86C-76B3C7D846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571625"/>
            <a:ext cx="10162784" cy="4716555"/>
          </a:xfrm>
        </p:spPr>
      </p:pic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7500E9B-2767-4C9A-9F5F-468BEE455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  2017-1-ES01-KA202-038673 </a:t>
            </a:r>
            <a:endParaRPr lang="es-E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882F717-2E2A-4D7B-9A05-5B3D6CAB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866A-602C-4B83-A0B6-557A2EFBF6D5}" type="slidenum">
              <a:rPr lang="es-ES" smtClean="0"/>
              <a:pPr/>
              <a:t>9</a:t>
            </a:fld>
            <a:endParaRPr lang="es-ES" dirty="0"/>
          </a:p>
        </p:txBody>
      </p:sp>
      <p:sp>
        <p:nvSpPr>
          <p:cNvPr id="8" name="Marcador de fecha 3">
            <a:extLst>
              <a:ext uri="{FF2B5EF4-FFF2-40B4-BE49-F238E27FC236}">
                <a16:creationId xmlns:a16="http://schemas.microsoft.com/office/drawing/2014/main" id="{C13F6651-855B-4AB1-9B59-5368EC4AC2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11900"/>
            <a:ext cx="2743200" cy="365125"/>
          </a:xfrm>
        </p:spPr>
        <p:txBody>
          <a:bodyPr/>
          <a:lstStyle/>
          <a:p>
            <a:r>
              <a:rPr lang="hu-HU" sz="1400" dirty="0"/>
              <a:t>2019. 05. 22.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55131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2099</TotalTime>
  <Words>224</Words>
  <Application>Microsoft Office PowerPoint</Application>
  <PresentationFormat>Szélesvásznú</PresentationFormat>
  <Paragraphs>63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5" baseType="lpstr">
      <vt:lpstr>Arial</vt:lpstr>
      <vt:lpstr>Calibri</vt:lpstr>
      <vt:lpstr>Tema de Office</vt:lpstr>
      <vt:lpstr>A nemzetközi pilot terjesztése Magyarországon</vt:lpstr>
      <vt:lpstr>A projektben szereplő partnerek</vt:lpstr>
      <vt:lpstr>Projektindítás</vt:lpstr>
      <vt:lpstr>Kutatási eredmények</vt:lpstr>
      <vt:lpstr>Kutatási eredmények</vt:lpstr>
      <vt:lpstr>Kutatási eredmények</vt:lpstr>
      <vt:lpstr>A pilot kurzus előkészületei</vt:lpstr>
      <vt:lpstr>A pilot kurzus előkészületei</vt:lpstr>
      <vt:lpstr>Oktatói tréning</vt:lpstr>
      <vt:lpstr>Oktatói tréning</vt:lpstr>
      <vt:lpstr>Pilot kurzus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WAMDIA</dc:title>
  <dc:creator>Gómez Pérez Josefa</dc:creator>
  <cp:lastModifiedBy>EDU_GSEY_2719@diakoffice.onmicrosoft.com</cp:lastModifiedBy>
  <cp:revision>103</cp:revision>
  <dcterms:created xsi:type="dcterms:W3CDTF">2017-10-31T12:35:13Z</dcterms:created>
  <dcterms:modified xsi:type="dcterms:W3CDTF">2019-05-22T06:56:40Z</dcterms:modified>
</cp:coreProperties>
</file>